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8" r:id="rId2"/>
    <p:sldId id="257" r:id="rId3"/>
    <p:sldId id="286" r:id="rId4"/>
    <p:sldId id="275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00" r:id="rId16"/>
    <p:sldId id="299" r:id="rId17"/>
    <p:sldId id="301" r:id="rId18"/>
    <p:sldId id="302" r:id="rId19"/>
    <p:sldId id="303" r:id="rId20"/>
    <p:sldId id="306" r:id="rId21"/>
    <p:sldId id="304" r:id="rId22"/>
    <p:sldId id="305" r:id="rId23"/>
    <p:sldId id="30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FA2160C4-B8F5-4387-9B77-A16FF5EF2800}">
          <p14:sldIdLst>
            <p14:sldId id="288"/>
            <p14:sldId id="257"/>
            <p14:sldId id="286"/>
          </p14:sldIdLst>
        </p14:section>
        <p14:section name="part1" id="{E474FB9C-86CD-46A5-95BC-0495A5AF7B23}">
          <p14:sldIdLst>
            <p14:sldId id="275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part2" id="{AF03D0C8-4A1E-4BFB-AA42-98EA03C663EE}">
          <p14:sldIdLst>
            <p14:sldId id="300"/>
            <p14:sldId id="299"/>
            <p14:sldId id="301"/>
            <p14:sldId id="302"/>
            <p14:sldId id="303"/>
            <p14:sldId id="306"/>
            <p14:sldId id="304"/>
            <p14:sldId id="305"/>
          </p14:sldIdLst>
        </p14:section>
        <p14:section name="part3" id="{D98B66B8-15E9-43FF-8FB3-07F152CDC2B4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A4D5"/>
    <a:srgbClr val="F7AA29"/>
    <a:srgbClr val="E6E6E6"/>
    <a:srgbClr val="4C7331"/>
    <a:srgbClr val="CBD8E1"/>
    <a:srgbClr val="B3C2D9"/>
    <a:srgbClr val="BDCBDC"/>
    <a:srgbClr val="9BB7E7"/>
    <a:srgbClr val="749ACF"/>
    <a:srgbClr val="B9D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3986" autoAdjust="0"/>
  </p:normalViewPr>
  <p:slideViewPr>
    <p:cSldViewPr snapToGrid="0">
      <p:cViewPr varScale="1">
        <p:scale>
          <a:sx n="57" d="100"/>
          <a:sy n="57" d="100"/>
        </p:scale>
        <p:origin x="72" y="6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3082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C9EA890-8371-4385-9B3A-F63F2BF2D3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88F62C-1C30-40D1-91B8-5DD6CE00D7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0F178-714F-4C73-868B-AE555A80DDB9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3C51EF-6E2D-4E74-9DD2-E4CC3A3516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41A02C-E456-4131-BFBE-B138538919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F2B79-F038-468E-AEFC-3652F0DD6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900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6F3DC-C50A-45A3-863F-E6FC47297360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CEAB1-A486-458C-95A6-1AD8BF000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12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CEAB1-A486-458C-95A6-1AD8BF000E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47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5DF4226-A81C-4C4C-BA58-18F674A740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92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053-3E62-4FFA-91DA-CDEF7BEC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AEB9F-F0D0-4CBA-9F7E-5F56AA53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ABD537-2C13-4641-B13E-6A0DFE0C1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8B5A-B53D-4853-AAF5-D67C5991DCE7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FB3A5-662B-4322-8512-6D88A768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AC5E6F-2F57-463B-849A-50EB3A67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287-A233-4101-926F-4E703CD80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02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12EFF-362D-42B0-9B88-B0C86BC2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C198B-3C81-4C1D-9090-A1AD2A078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BB6FE7-684D-4533-BE5D-800EEFEB0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F9690A-B9B3-4E9C-BF29-3F111DDB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8B5A-B53D-4853-AAF5-D67C5991DCE7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D8915-1E37-427C-B53A-C0D14CF9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9E6D82-04FE-465F-8661-80EADC59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287-A233-4101-926F-4E703CD80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802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01138-46C4-4DC4-9CA2-43F42AA1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6DC8EC-CC7D-4FC1-BB3D-E7229B341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A105B8-8BC4-4D39-88A1-4233DB63E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154D4C-232E-4509-88F3-A9CBDCB5A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1FDC1B-4791-42C0-9E8D-891D80FD0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5F106C-273F-4CF1-837E-CDFD6AFD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8B5A-B53D-4853-AAF5-D67C5991DCE7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6C3DE3-1CC6-470A-B8CE-5BD12FE67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324677-9BFD-4424-B7A6-6E993B05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287-A233-4101-926F-4E703CD80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45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55154-62EA-412C-B842-3F5202E3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11E784-F523-4400-B4EE-FE9295BC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8B5A-B53D-4853-AAF5-D67C5991DCE7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F6DFE4-0341-4CA1-8E3D-FA7E8A5B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E5B470-548B-4B1D-96C2-0EA62C65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287-A233-4101-926F-4E703CD80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99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2000" t="-15000" r="-1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06D0A26-45B8-40A9-BC58-F68E95BA62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st="50800" dir="5400000" algn="ctr" rotWithShape="0">
                  <a:schemeClr val="bg1">
                    <a:lumMod val="95000"/>
                    <a:alpha val="98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637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81DF7-2D52-4D3E-A7BF-5B569FA6A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A6F94-0FD5-4F4B-BD25-57FC0A0E5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CF6984-07B1-4BB9-8C65-F1C01D4A1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825FDB-640A-4605-AC94-D8E2E510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8B5A-B53D-4853-AAF5-D67C5991DCE7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368876-DA4D-4D8D-9165-8294F20D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7673E4-366D-4714-A4B1-DA588A8B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287-A233-4101-926F-4E703CD80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05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C116E-2D08-4E75-817D-FAC4D184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5E77D0-AC07-4E49-BB98-3012E9CBF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09A045-8193-48EB-8B2B-F2F239F2B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4FFE15-69EF-4C60-BA76-E01D64F3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8B5A-B53D-4853-AAF5-D67C5991DCE7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3142E6-0D10-4BB4-BD9E-D4A3345E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0893E0-EF82-471E-AF2B-C975CDD2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287-A233-4101-926F-4E703CD80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58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A2624-7AF3-41C4-9E7D-84EE05FC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12EA3-1A9F-4153-8340-466275EF1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5F2513-97A5-4552-A071-91FEA95D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8B5A-B53D-4853-AAF5-D67C5991DCE7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C234DB-D760-45C7-9BDB-20EECAAE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96C7CF-3399-4569-AFC3-28DD2DE4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287-A233-4101-926F-4E703CD80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982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D08B6B-5FDD-4210-A303-4ACD66050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619F01-E68B-4B8E-AD64-3214D73FE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D85E9-9080-4ADD-AA21-5B1353A9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8B5A-B53D-4853-AAF5-D67C5991DCE7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0A4D-21B6-4047-9BB0-ACD262B2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2CB03C-926B-4218-96E7-1BA0D17A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287-A233-4101-926F-4E703CD80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5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5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节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BC26F25-1A70-45EC-A6C5-F8D88D9F92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F93A9A-C7ED-4495-8CE3-44FA36BDF4BE}"/>
              </a:ext>
            </a:extLst>
          </p:cNvPr>
          <p:cNvSpPr txBox="1"/>
          <p:nvPr userDrawn="1"/>
        </p:nvSpPr>
        <p:spPr>
          <a:xfrm>
            <a:off x="4076056" y="2705725"/>
            <a:ext cx="4039888" cy="144655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69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PART 1</a:t>
            </a:r>
            <a:endParaRPr lang="zh-CN" altLang="en-US" sz="8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8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FB29F1-8C8F-4FFA-80C8-3DB3B81FD7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st="50800" dir="5400000" algn="ctr" rotWithShape="0">
                  <a:schemeClr val="bg1">
                    <a:lumMod val="95000"/>
                    <a:alpha val="98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1249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866638-0055-4B26-A44F-C0983E55115B}"/>
              </a:ext>
            </a:extLst>
          </p:cNvPr>
          <p:cNvSpPr txBox="1"/>
          <p:nvPr userDrawn="1"/>
        </p:nvSpPr>
        <p:spPr>
          <a:xfrm>
            <a:off x="4076056" y="2705725"/>
            <a:ext cx="4039888" cy="144655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69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PART 2</a:t>
            </a:r>
            <a:endParaRPr lang="zh-CN" altLang="en-US" sz="8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 l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9F42244-2881-4312-89A8-CCD1410C33AC}"/>
              </a:ext>
            </a:extLst>
          </p:cNvPr>
          <p:cNvSpPr txBox="1"/>
          <p:nvPr userDrawn="1"/>
        </p:nvSpPr>
        <p:spPr>
          <a:xfrm>
            <a:off x="4076056" y="2705725"/>
            <a:ext cx="4039888" cy="144655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69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PART 3</a:t>
            </a:r>
            <a:endParaRPr lang="zh-CN" altLang="en-US" sz="8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95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FB29F1-8C8F-4FFA-80C8-3DB3B81FD7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st="50800" dir="5400000" algn="ctr" rotWithShape="0">
                  <a:schemeClr val="bg1">
                    <a:lumMod val="95000"/>
                    <a:alpha val="98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651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FB29F1-8C8F-4FFA-80C8-3DB3B81FD7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st="50800" dir="5400000" algn="ctr" rotWithShape="0">
                  <a:schemeClr val="bg1">
                    <a:lumMod val="95000"/>
                    <a:alpha val="98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103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6FB29F1-8C8F-4FFA-80C8-3DB3B81FD7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50800" dist="50800" dir="5400000" algn="ctr" rotWithShape="0">
                  <a:schemeClr val="bg1">
                    <a:lumMod val="95000"/>
                    <a:alpha val="98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456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045BD9-B15A-47D0-A0B9-51E22D91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748AF-DEFC-495F-A520-65E745942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242B8E-CE72-4054-9B20-AC6F9BDF1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78B5A-B53D-4853-AAF5-D67C5991DCE7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58E6B-0C69-4B67-BDB3-A2EAE80AB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8524B4-22DB-4419-8D89-D35CC6C6E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E4287-A233-4101-926F-4E703CD80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49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51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50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6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3894595-E83C-4E3C-9855-CB3B31A2BF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57EB53-3BD8-4DD7-B03D-1BA6AC837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120316"/>
            <a:ext cx="7276860" cy="3678907"/>
          </a:xfrm>
          <a:prstGeom prst="rect">
            <a:avLst/>
          </a:prstGeom>
          <a:ln>
            <a:solidFill>
              <a:srgbClr val="81A4D5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BAD498-C767-4C77-B53E-EE32F3A70DE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98" y="3058777"/>
            <a:ext cx="7276860" cy="3678907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E7F13F0-1A12-4E5F-A4FC-0C9FCBCA4830}"/>
              </a:ext>
            </a:extLst>
          </p:cNvPr>
          <p:cNvSpPr txBox="1"/>
          <p:nvPr/>
        </p:nvSpPr>
        <p:spPr>
          <a:xfrm>
            <a:off x="742133" y="4359115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《</a:t>
            </a:r>
            <a:r>
              <a:rPr lang="zh-CN" altLang="en-US" sz="40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地球往事</a:t>
            </a:r>
            <a:r>
              <a:rPr lang="en-US" altLang="zh-CN" sz="40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》</a:t>
            </a:r>
          </a:p>
          <a:p>
            <a:pPr algn="ctr"/>
            <a:r>
              <a:rPr lang="en-US" altLang="zh-CN" sz="40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《</a:t>
            </a:r>
            <a:r>
              <a:rPr lang="zh-CN" altLang="en-US" sz="40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黑暗森林</a:t>
            </a:r>
            <a:r>
              <a:rPr lang="en-US" altLang="zh-CN" sz="40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》</a:t>
            </a:r>
          </a:p>
          <a:p>
            <a:pPr algn="ctr"/>
            <a:r>
              <a:rPr lang="en-US" altLang="zh-CN" sz="40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《</a:t>
            </a:r>
            <a:r>
              <a:rPr lang="zh-CN" altLang="en-US" sz="40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死神永生</a:t>
            </a:r>
            <a:r>
              <a:rPr lang="en-US" altLang="zh-CN" sz="40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》</a:t>
            </a:r>
            <a:endParaRPr lang="zh-CN" altLang="en-US" sz="4000" b="1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55290E-EBB4-4A36-92D3-84F667DB6F35}"/>
              </a:ext>
            </a:extLst>
          </p:cNvPr>
          <p:cNvSpPr txBox="1"/>
          <p:nvPr/>
        </p:nvSpPr>
        <p:spPr>
          <a:xfrm>
            <a:off x="7520586" y="929224"/>
            <a:ext cx="459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&lt;THE THREE-BODY PROBLEM&gt;</a:t>
            </a:r>
          </a:p>
          <a:p>
            <a:pPr algn="ctr"/>
            <a:r>
              <a:rPr lang="en-US" altLang="zh-CN" sz="24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&lt;THE DARK FOREST&gt;</a:t>
            </a:r>
          </a:p>
          <a:p>
            <a:pPr algn="ctr"/>
            <a:r>
              <a:rPr lang="en-US" altLang="zh-CN" sz="24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&lt;DEATH’S END&gt;</a:t>
            </a:r>
            <a:endParaRPr lang="zh-CN" altLang="en-US" sz="2400" b="1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70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EC99CF-76C5-4667-95E3-81A229AB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97" y="2123591"/>
            <a:ext cx="7449006" cy="2610818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22E6135-7F4C-4B5C-B6D7-848220FECF96}"/>
              </a:ext>
            </a:extLst>
          </p:cNvPr>
          <p:cNvGrpSpPr>
            <a:grpSpLocks noChangeAspect="1"/>
          </p:cNvGrpSpPr>
          <p:nvPr/>
        </p:nvGrpSpPr>
        <p:grpSpPr>
          <a:xfrm>
            <a:off x="482060" y="1274084"/>
            <a:ext cx="5454077" cy="5352644"/>
            <a:chOff x="1718310" y="1290637"/>
            <a:chExt cx="4610100" cy="4524363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51F0ED4-17D9-410F-B044-5F7AA6472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90" b="-1"/>
            <a:stretch/>
          </p:blipFill>
          <p:spPr>
            <a:xfrm>
              <a:off x="1718310" y="5181600"/>
              <a:ext cx="4610100" cy="633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31CF9B1-4C1D-4994-910A-60BCACBEB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038"/>
            <a:stretch/>
          </p:blipFill>
          <p:spPr>
            <a:xfrm>
              <a:off x="1718310" y="1290637"/>
              <a:ext cx="4610100" cy="3890963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5F2D5A6-B0B1-4104-B113-52D47AF2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840" y="1362228"/>
            <a:ext cx="4610100" cy="5264500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14D7780-41F6-4E86-8539-6129EBEBD771}"/>
              </a:ext>
            </a:extLst>
          </p:cNvPr>
          <p:cNvCxnSpPr/>
          <p:nvPr/>
        </p:nvCxnSpPr>
        <p:spPr>
          <a:xfrm>
            <a:off x="4107180" y="2682240"/>
            <a:ext cx="1584000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2DA58A5-CC23-49E9-BE75-D6E479CC3ADC}"/>
              </a:ext>
            </a:extLst>
          </p:cNvPr>
          <p:cNvCxnSpPr>
            <a:cxnSpLocks/>
          </p:cNvCxnSpPr>
          <p:nvPr/>
        </p:nvCxnSpPr>
        <p:spPr>
          <a:xfrm>
            <a:off x="1562100" y="2674620"/>
            <a:ext cx="612000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871BFAC-787A-4BD5-A20B-6CE941DCD6E0}"/>
              </a:ext>
            </a:extLst>
          </p:cNvPr>
          <p:cNvCxnSpPr/>
          <p:nvPr/>
        </p:nvCxnSpPr>
        <p:spPr>
          <a:xfrm>
            <a:off x="10645140" y="3208020"/>
            <a:ext cx="972000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F87BD59-7457-4C59-ABE9-8DFC9DE306A5}"/>
              </a:ext>
            </a:extLst>
          </p:cNvPr>
          <p:cNvCxnSpPr/>
          <p:nvPr/>
        </p:nvCxnSpPr>
        <p:spPr>
          <a:xfrm>
            <a:off x="7115080" y="3514767"/>
            <a:ext cx="360000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FDA1522-921A-4EE7-ABAC-915CCA82BE28}"/>
              </a:ext>
            </a:extLst>
          </p:cNvPr>
          <p:cNvCxnSpPr>
            <a:cxnSpLocks/>
          </p:cNvCxnSpPr>
          <p:nvPr/>
        </p:nvCxnSpPr>
        <p:spPr>
          <a:xfrm>
            <a:off x="7137800" y="4124367"/>
            <a:ext cx="626980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4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398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">
            <a:extLst>
              <a:ext uri="{FF2B5EF4-FFF2-40B4-BE49-F238E27FC236}">
                <a16:creationId xmlns:a16="http://schemas.microsoft.com/office/drawing/2014/main" id="{8F967A32-1265-4C2D-BB56-917DFDE3C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5" b="58784"/>
          <a:stretch/>
        </p:blipFill>
        <p:spPr>
          <a:xfrm>
            <a:off x="327160" y="4415741"/>
            <a:ext cx="5768840" cy="217604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2">
            <a:extLst>
              <a:ext uri="{FF2B5EF4-FFF2-40B4-BE49-F238E27FC236}">
                <a16:creationId xmlns:a16="http://schemas.microsoft.com/office/drawing/2014/main" id="{3C453146-8842-4AC7-BDEC-23A02B28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1" y="3711394"/>
            <a:ext cx="5563082" cy="244623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" name="3">
            <a:extLst>
              <a:ext uri="{FF2B5EF4-FFF2-40B4-BE49-F238E27FC236}">
                <a16:creationId xmlns:a16="http://schemas.microsoft.com/office/drawing/2014/main" id="{FE537652-5E3B-4B0C-848F-526422EFB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93"/>
          <a:stretch/>
        </p:blipFill>
        <p:spPr>
          <a:xfrm>
            <a:off x="1261245" y="2407216"/>
            <a:ext cx="5768840" cy="331270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2" name="5">
            <a:extLst>
              <a:ext uri="{FF2B5EF4-FFF2-40B4-BE49-F238E27FC236}">
                <a16:creationId xmlns:a16="http://schemas.microsoft.com/office/drawing/2014/main" id="{078D4F44-63D4-4351-8366-5DE7514D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331" y="1620887"/>
            <a:ext cx="7504702" cy="331270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" name="6">
            <a:extLst>
              <a:ext uri="{FF2B5EF4-FFF2-40B4-BE49-F238E27FC236}">
                <a16:creationId xmlns:a16="http://schemas.microsoft.com/office/drawing/2014/main" id="{7D48D05A-6D6E-4A8F-8E53-1615B4DAF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099" y="528933"/>
            <a:ext cx="7608117" cy="360537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7">
            <a:extLst>
              <a:ext uri="{FF2B5EF4-FFF2-40B4-BE49-F238E27FC236}">
                <a16:creationId xmlns:a16="http://schemas.microsoft.com/office/drawing/2014/main" id="{190613D0-4A55-4720-87BF-4BE0B09C7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7238"/>
            <a:ext cx="5906012" cy="339119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9" name="8">
            <a:extLst>
              <a:ext uri="{FF2B5EF4-FFF2-40B4-BE49-F238E27FC236}">
                <a16:creationId xmlns:a16="http://schemas.microsoft.com/office/drawing/2014/main" id="{00B1723B-88B2-4595-84B4-DA612245A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1135" y="2173462"/>
            <a:ext cx="5784081" cy="3817951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9">
            <a:extLst>
              <a:ext uri="{FF2B5EF4-FFF2-40B4-BE49-F238E27FC236}">
                <a16:creationId xmlns:a16="http://schemas.microsoft.com/office/drawing/2014/main" id="{0E9B1459-ED29-47B9-A854-DC83F1E06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306" y="2513970"/>
            <a:ext cx="7781388" cy="110577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2909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extLst>
              <a:ext uri="{FF2B5EF4-FFF2-40B4-BE49-F238E27FC236}">
                <a16:creationId xmlns:a16="http://schemas.microsoft.com/office/drawing/2014/main" id="{B4F5E23C-CC20-4D02-BB58-99D944CDB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93"/>
          <a:stretch/>
        </p:blipFill>
        <p:spPr>
          <a:xfrm>
            <a:off x="856797" y="319336"/>
            <a:ext cx="5768840" cy="331270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" name="5">
            <a:extLst>
              <a:ext uri="{FF2B5EF4-FFF2-40B4-BE49-F238E27FC236}">
                <a16:creationId xmlns:a16="http://schemas.microsoft.com/office/drawing/2014/main" id="{1380F594-AC00-4681-8556-661E3AE0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4" y="3806371"/>
            <a:ext cx="6189824" cy="273229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" name="6">
            <a:extLst>
              <a:ext uri="{FF2B5EF4-FFF2-40B4-BE49-F238E27FC236}">
                <a16:creationId xmlns:a16="http://schemas.microsoft.com/office/drawing/2014/main" id="{5F0BBA8C-4776-4FC9-82B9-B73D9AA80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8" y="1626312"/>
            <a:ext cx="7608117" cy="360537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3513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">
            <a:extLst>
              <a:ext uri="{FF2B5EF4-FFF2-40B4-BE49-F238E27FC236}">
                <a16:creationId xmlns:a16="http://schemas.microsoft.com/office/drawing/2014/main" id="{8F967A32-1265-4C2D-BB56-917DFDE3C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5" b="58784"/>
          <a:stretch/>
        </p:blipFill>
        <p:spPr>
          <a:xfrm>
            <a:off x="327160" y="4415741"/>
            <a:ext cx="5768840" cy="217604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2">
            <a:extLst>
              <a:ext uri="{FF2B5EF4-FFF2-40B4-BE49-F238E27FC236}">
                <a16:creationId xmlns:a16="http://schemas.microsoft.com/office/drawing/2014/main" id="{3C453146-8842-4AC7-BDEC-23A02B28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1" y="3711394"/>
            <a:ext cx="5563082" cy="244623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" name="3">
            <a:extLst>
              <a:ext uri="{FF2B5EF4-FFF2-40B4-BE49-F238E27FC236}">
                <a16:creationId xmlns:a16="http://schemas.microsoft.com/office/drawing/2014/main" id="{FE537652-5E3B-4B0C-848F-526422EFB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93"/>
          <a:stretch/>
        </p:blipFill>
        <p:spPr>
          <a:xfrm>
            <a:off x="1261245" y="2407216"/>
            <a:ext cx="5768840" cy="331270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2" name="5">
            <a:extLst>
              <a:ext uri="{FF2B5EF4-FFF2-40B4-BE49-F238E27FC236}">
                <a16:creationId xmlns:a16="http://schemas.microsoft.com/office/drawing/2014/main" id="{078D4F44-63D4-4351-8366-5DE7514D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331" y="1620887"/>
            <a:ext cx="7504702" cy="331270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" name="6">
            <a:extLst>
              <a:ext uri="{FF2B5EF4-FFF2-40B4-BE49-F238E27FC236}">
                <a16:creationId xmlns:a16="http://schemas.microsoft.com/office/drawing/2014/main" id="{7D48D05A-6D6E-4A8F-8E53-1615B4DAF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099" y="528933"/>
            <a:ext cx="7608117" cy="360537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7">
            <a:extLst>
              <a:ext uri="{FF2B5EF4-FFF2-40B4-BE49-F238E27FC236}">
                <a16:creationId xmlns:a16="http://schemas.microsoft.com/office/drawing/2014/main" id="{190613D0-4A55-4720-87BF-4BE0B09C7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7238"/>
            <a:ext cx="5906012" cy="339119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9" name="8">
            <a:extLst>
              <a:ext uri="{FF2B5EF4-FFF2-40B4-BE49-F238E27FC236}">
                <a16:creationId xmlns:a16="http://schemas.microsoft.com/office/drawing/2014/main" id="{00B1723B-88B2-4595-84B4-DA612245A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1135" y="2173462"/>
            <a:ext cx="5784081" cy="3817951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9">
            <a:extLst>
              <a:ext uri="{FF2B5EF4-FFF2-40B4-BE49-F238E27FC236}">
                <a16:creationId xmlns:a16="http://schemas.microsoft.com/office/drawing/2014/main" id="{0E9B1459-ED29-47B9-A854-DC83F1E06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306" y="2513970"/>
            <a:ext cx="7781388" cy="110577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6752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">
            <a:extLst>
              <a:ext uri="{FF2B5EF4-FFF2-40B4-BE49-F238E27FC236}">
                <a16:creationId xmlns:a16="http://schemas.microsoft.com/office/drawing/2014/main" id="{0B7D50F3-93FF-4BFB-A9F6-5F2B0A08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60" y="728143"/>
            <a:ext cx="9407479" cy="540171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" name="8">
            <a:extLst>
              <a:ext uri="{FF2B5EF4-FFF2-40B4-BE49-F238E27FC236}">
                <a16:creationId xmlns:a16="http://schemas.microsoft.com/office/drawing/2014/main" id="{0B02F901-5D44-47AD-B61C-98B0064F2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1" y="1142522"/>
            <a:ext cx="8183434" cy="540171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4" name="9">
            <a:extLst>
              <a:ext uri="{FF2B5EF4-FFF2-40B4-BE49-F238E27FC236}">
                <a16:creationId xmlns:a16="http://schemas.microsoft.com/office/drawing/2014/main" id="{623FBDB1-94C7-4377-B9EA-B132916CB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95" y="2749608"/>
            <a:ext cx="9561808" cy="1358783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1262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701 -0.0738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28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F67D86-D5A6-4938-B51C-750AC214E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" t="18397" r="2500" b="2745"/>
          <a:stretch/>
        </p:blipFill>
        <p:spPr>
          <a:xfrm>
            <a:off x="750365" y="940698"/>
            <a:ext cx="10691270" cy="497660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5499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322072-E71E-4A5A-937E-BC5B1532B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l="2206" t="18397" r="2500" b="2745"/>
          <a:stretch/>
        </p:blipFill>
        <p:spPr>
          <a:xfrm>
            <a:off x="750365" y="940698"/>
            <a:ext cx="10691270" cy="4976603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5FC3B41-A5A2-4507-AF2A-E9C40AD7C35C}"/>
              </a:ext>
            </a:extLst>
          </p:cNvPr>
          <p:cNvSpPr/>
          <p:nvPr/>
        </p:nvSpPr>
        <p:spPr>
          <a:xfrm>
            <a:off x="3797453" y="940697"/>
            <a:ext cx="4823756" cy="144655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48</a:t>
            </a:r>
            <a:r>
              <a:rPr lang="zh-CN" altLang="en-US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个角色</a:t>
            </a:r>
            <a:endParaRPr lang="en-US" altLang="zh-CN" sz="88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E440F9-5820-47DC-9736-089C580FCA68}"/>
              </a:ext>
            </a:extLst>
          </p:cNvPr>
          <p:cNvSpPr/>
          <p:nvPr/>
        </p:nvSpPr>
        <p:spPr>
          <a:xfrm>
            <a:off x="901856" y="2705724"/>
            <a:ext cx="4823756" cy="144655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38</a:t>
            </a:r>
            <a:r>
              <a:rPr lang="zh-CN" altLang="en-US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个男性</a:t>
            </a:r>
            <a:endParaRPr lang="en-US" altLang="zh-CN" sz="88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619E29-7AE7-444E-9BE9-5FCB33AEEC7F}"/>
              </a:ext>
            </a:extLst>
          </p:cNvPr>
          <p:cNvSpPr/>
          <p:nvPr/>
        </p:nvSpPr>
        <p:spPr>
          <a:xfrm>
            <a:off x="6466390" y="2705724"/>
            <a:ext cx="4823756" cy="144655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10</a:t>
            </a:r>
            <a:r>
              <a:rPr lang="zh-CN" altLang="en-US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个女性</a:t>
            </a:r>
            <a:endParaRPr lang="en-US" altLang="zh-CN" sz="88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104B15-CBD5-4400-B93B-C069DDE15AF2}"/>
              </a:ext>
            </a:extLst>
          </p:cNvPr>
          <p:cNvSpPr/>
          <p:nvPr/>
        </p:nvSpPr>
        <p:spPr>
          <a:xfrm>
            <a:off x="2908013" y="4311512"/>
            <a:ext cx="811441" cy="144655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607468-A9B3-42E3-BFA2-18F8D8751A06}"/>
              </a:ext>
            </a:extLst>
          </p:cNvPr>
          <p:cNvSpPr/>
          <p:nvPr/>
        </p:nvSpPr>
        <p:spPr>
          <a:xfrm>
            <a:off x="8472546" y="4311512"/>
            <a:ext cx="811441" cy="144655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8765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63EE6A-7F4B-4BBD-83F6-EBDA1363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4" y="288902"/>
            <a:ext cx="6601740" cy="1814218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E48AA1-A68B-4D03-8B65-0710CDCE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35" y="670472"/>
            <a:ext cx="9864039" cy="3672928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25DFEF-68F8-434D-9BAF-548C08D50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288" y="102659"/>
            <a:ext cx="6295423" cy="672746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F76851-7EA9-42EB-8AE7-3CA32AA89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186" y="396913"/>
            <a:ext cx="6875626" cy="6138953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50863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8A3EBF-E9E4-4167-88D5-305D0D341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" b="3043"/>
          <a:stretch/>
        </p:blipFill>
        <p:spPr>
          <a:xfrm>
            <a:off x="857662" y="502920"/>
            <a:ext cx="10476675" cy="581339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DD0FB8-188C-4160-B45E-9FB85AEA3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1" y="1721228"/>
            <a:ext cx="10890835" cy="3415541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DAC821-3989-491F-9686-0516E3024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6" y="815834"/>
            <a:ext cx="11589383" cy="5226328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D2853E-F36F-4139-822E-BB3B84CCD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21" y="1225171"/>
            <a:ext cx="11599368" cy="4438133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567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D84AB7-78CE-48FF-A0A7-DF38AF3B6826}"/>
              </a:ext>
            </a:extLst>
          </p:cNvPr>
          <p:cNvGrpSpPr/>
          <p:nvPr/>
        </p:nvGrpSpPr>
        <p:grpSpPr>
          <a:xfrm>
            <a:off x="427444" y="545521"/>
            <a:ext cx="5024230" cy="5766956"/>
            <a:chOff x="427444" y="545521"/>
            <a:chExt cx="5024230" cy="576695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9015D4D-5E53-40A7-8005-8AF1232A3E6E}"/>
                </a:ext>
              </a:extLst>
            </p:cNvPr>
            <p:cNvSpPr/>
            <p:nvPr userDrawn="1"/>
          </p:nvSpPr>
          <p:spPr>
            <a:xfrm>
              <a:off x="427444" y="1091043"/>
              <a:ext cx="5024230" cy="467591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CD88F4B-7780-420F-9F3F-BDEF7E4B6B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201" y="545521"/>
              <a:ext cx="3644716" cy="5766956"/>
            </a:xfrm>
            <a:prstGeom prst="rect">
              <a:avLst/>
            </a:prstGeom>
            <a:ln>
              <a:solidFill>
                <a:srgbClr val="E6E6E6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1A38FFB-B145-4AE4-9C8B-3BF6D7F1DAC3}"/>
              </a:ext>
            </a:extLst>
          </p:cNvPr>
          <p:cNvSpPr/>
          <p:nvPr/>
        </p:nvSpPr>
        <p:spPr>
          <a:xfrm>
            <a:off x="6740328" y="1708575"/>
            <a:ext cx="4698722" cy="144655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《</a:t>
            </a:r>
            <a:r>
              <a:rPr lang="zh-CN" altLang="en-US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三体</a:t>
            </a:r>
            <a:r>
              <a:rPr lang="en-US" altLang="zh-CN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FF0FE3-D6DA-4358-B6D9-4E9EAF7258C4}"/>
              </a:ext>
            </a:extLst>
          </p:cNvPr>
          <p:cNvSpPr txBox="1"/>
          <p:nvPr/>
        </p:nvSpPr>
        <p:spPr>
          <a:xfrm>
            <a:off x="7843562" y="3158865"/>
            <a:ext cx="25117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 w="0">
                  <a:solidFill>
                    <a:prstClr val="white"/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女性</a:t>
            </a:r>
          </a:p>
        </p:txBody>
      </p:sp>
    </p:spTree>
    <p:extLst>
      <p:ext uri="{BB962C8B-B14F-4D97-AF65-F5344CB8AC3E}">
        <p14:creationId xmlns:p14="http://schemas.microsoft.com/office/powerpoint/2010/main" val="1907244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08581F-5685-4187-B093-3DAE83F1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84" y="402001"/>
            <a:ext cx="4078632" cy="605399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8664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66D6D06-6777-40BF-AE45-3DA1893EFE96}"/>
              </a:ext>
            </a:extLst>
          </p:cNvPr>
          <p:cNvGrpSpPr>
            <a:grpSpLocks noChangeAspect="1"/>
          </p:cNvGrpSpPr>
          <p:nvPr/>
        </p:nvGrpSpPr>
        <p:grpSpPr>
          <a:xfrm>
            <a:off x="189567" y="220404"/>
            <a:ext cx="6111681" cy="3561951"/>
            <a:chOff x="4636602" y="1634334"/>
            <a:chExt cx="3802715" cy="226345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D0FCD78-2024-4B70-911E-D22E238AA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78" t="-1" b="36940"/>
            <a:stretch/>
          </p:blipFill>
          <p:spPr>
            <a:xfrm>
              <a:off x="4636602" y="1634334"/>
              <a:ext cx="3802715" cy="226345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7BE8DB5-3AF1-4A0D-A9AC-17A0EAA4D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459" r="1578"/>
            <a:stretch/>
          </p:blipFill>
          <p:spPr>
            <a:xfrm>
              <a:off x="4636602" y="3627120"/>
              <a:ext cx="3802715" cy="270665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1F42D62-5213-4044-9DE3-3FDCA830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7" y="3999615"/>
            <a:ext cx="6111682" cy="23707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8A7CB65-B4AB-4306-8E65-2D1208828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-806" b="20434"/>
          <a:stretch/>
        </p:blipFill>
        <p:spPr>
          <a:xfrm>
            <a:off x="6589087" y="205164"/>
            <a:ext cx="3711107" cy="426942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2D4133A-24A5-4FF7-AD52-E7E3022E0D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95" b="23516"/>
          <a:stretch/>
        </p:blipFill>
        <p:spPr>
          <a:xfrm>
            <a:off x="8158026" y="2339877"/>
            <a:ext cx="3711107" cy="426942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706139-4490-45A1-A124-7C5FC91EB2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76020" y="205164"/>
            <a:ext cx="4173014" cy="625198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4309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A1FB4D-BDC5-4607-9719-ADEF82EF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1" y="2377475"/>
            <a:ext cx="11304557" cy="414528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16AD81-6D02-4C72-829B-F48CCF196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15" y="335245"/>
            <a:ext cx="9929858" cy="81315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D97653-DBCE-4517-ACAA-009E657AE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21" y="1550706"/>
            <a:ext cx="6259770" cy="40385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376623-7B59-4212-B8CC-783818444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21" b="96711" l="4286" r="90000">
                        <a14:foregroundMark x1="68571" y1="91118" x2="68571" y2="91118"/>
                        <a14:foregroundMark x1="72571" y1="95395" x2="72571" y2="95395"/>
                        <a14:foregroundMark x1="74571" y1="97697" x2="74571" y2="97697"/>
                        <a14:foregroundMark x1="84571" y1="97368" x2="84571" y2="97368"/>
                        <a14:foregroundMark x1="8571" y1="57895" x2="8571" y2="57895"/>
                        <a14:foregroundMark x1="4857" y1="58553" x2="4857" y2="58553"/>
                        <a14:foregroundMark x1="74571" y1="35197" x2="74571" y2="35197"/>
                        <a14:foregroundMark x1="74571" y1="34539" x2="74857" y2="36842"/>
                        <a14:foregroundMark x1="74857" y1="35526" x2="74857" y2="35526"/>
                        <a14:foregroundMark x1="74857" y1="35197" x2="74857" y2="33553"/>
                        <a14:foregroundMark x1="74571" y1="34868" x2="74286" y2="36184"/>
                        <a14:foregroundMark x1="74286" y1="36184" x2="74857" y2="34539"/>
                        <a14:foregroundMark x1="74857" y1="35526" x2="74857" y2="35197"/>
                        <a14:foregroundMark x1="74286" y1="7895" x2="74286" y2="7895"/>
                        <a14:foregroundMark x1="74571" y1="5921" x2="74571" y2="59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4217" y="639492"/>
            <a:ext cx="1514061" cy="1315070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7227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34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D84AB7-78CE-48FF-A0A7-DF38AF3B6826}"/>
              </a:ext>
            </a:extLst>
          </p:cNvPr>
          <p:cNvGrpSpPr/>
          <p:nvPr/>
        </p:nvGrpSpPr>
        <p:grpSpPr>
          <a:xfrm>
            <a:off x="427444" y="545521"/>
            <a:ext cx="5024230" cy="5766956"/>
            <a:chOff x="427444" y="545521"/>
            <a:chExt cx="5024230" cy="576695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9015D4D-5E53-40A7-8005-8AF1232A3E6E}"/>
                </a:ext>
              </a:extLst>
            </p:cNvPr>
            <p:cNvSpPr/>
            <p:nvPr userDrawn="1"/>
          </p:nvSpPr>
          <p:spPr>
            <a:xfrm>
              <a:off x="427444" y="1091043"/>
              <a:ext cx="5024230" cy="467591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CD88F4B-7780-420F-9F3F-BDEF7E4B6B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201" y="545521"/>
              <a:ext cx="3644716" cy="5766956"/>
            </a:xfrm>
            <a:prstGeom prst="rect">
              <a:avLst/>
            </a:prstGeom>
            <a:ln>
              <a:solidFill>
                <a:srgbClr val="E6E6E6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B84AC78-CA0E-49F3-947B-FF714AAC6E54}"/>
              </a:ext>
            </a:extLst>
          </p:cNvPr>
          <p:cNvSpPr/>
          <p:nvPr/>
        </p:nvSpPr>
        <p:spPr>
          <a:xfrm>
            <a:off x="6740328" y="1708575"/>
            <a:ext cx="4698722" cy="144655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《</a:t>
            </a:r>
            <a:r>
              <a:rPr lang="zh-CN" altLang="en-US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三体</a:t>
            </a:r>
            <a:r>
              <a:rPr lang="en-US" altLang="zh-CN" sz="88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AE8793-6E7C-4499-AAB0-8460AB0EAC5B}"/>
              </a:ext>
            </a:extLst>
          </p:cNvPr>
          <p:cNvSpPr txBox="1"/>
          <p:nvPr/>
        </p:nvSpPr>
        <p:spPr>
          <a:xfrm>
            <a:off x="6685322" y="3158865"/>
            <a:ext cx="25117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 w="0">
                  <a:solidFill>
                    <a:prstClr val="white"/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女性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AF79F6-71B8-450E-AF90-35B90E4A284B}"/>
              </a:ext>
            </a:extLst>
          </p:cNvPr>
          <p:cNvSpPr txBox="1"/>
          <p:nvPr/>
        </p:nvSpPr>
        <p:spPr>
          <a:xfrm>
            <a:off x="9008005" y="3159848"/>
            <a:ext cx="25117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 w="0">
                  <a:solidFill>
                    <a:prstClr val="white"/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描写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24E417-12BB-408D-ABC0-2CC675E3C97A}"/>
              </a:ext>
            </a:extLst>
          </p:cNvPr>
          <p:cNvSpPr txBox="1"/>
          <p:nvPr/>
        </p:nvSpPr>
        <p:spPr>
          <a:xfrm>
            <a:off x="7833808" y="4605415"/>
            <a:ext cx="2511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 w="0">
                  <a:solidFill>
                    <a:prstClr val="white"/>
                  </a:solidFill>
                </a:ln>
                <a:solidFill>
                  <a:prstClr val="white">
                    <a:lumMod val="95000"/>
                  </a:prstClr>
                </a:solidFill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中英版本对比</a:t>
            </a:r>
          </a:p>
        </p:txBody>
      </p:sp>
    </p:spTree>
    <p:extLst>
      <p:ext uri="{BB962C8B-B14F-4D97-AF65-F5344CB8AC3E}">
        <p14:creationId xmlns:p14="http://schemas.microsoft.com/office/powerpoint/2010/main" val="3263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43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675D7A1-F1AF-458A-8E18-48A56453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97" y="1446093"/>
            <a:ext cx="7963405" cy="3965814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3B7AA8-F6FB-44C2-9623-C35ADB38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310" y="757989"/>
            <a:ext cx="8070794" cy="5763127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869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456 -0.18241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34" y="-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EAFDFB-8B43-4AD9-BB0C-5CFD8ACE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586" y="183854"/>
            <a:ext cx="7963405" cy="3965814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18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ED5E62-3BFC-41D5-879F-7FEA577DD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9310" y="757989"/>
            <a:ext cx="8070794" cy="5763127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26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F1A0985-1C49-4C35-A5B4-705933AE1B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9022" r="6337" b="12683"/>
          <a:stretch/>
        </p:blipFill>
        <p:spPr>
          <a:xfrm>
            <a:off x="4569343" y="547436"/>
            <a:ext cx="3053313" cy="576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82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12912EA-5A7F-4174-92B3-E5C2B53C70B7}"/>
              </a:ext>
            </a:extLst>
          </p:cNvPr>
          <p:cNvGrpSpPr>
            <a:grpSpLocks noChangeAspect="1"/>
          </p:cNvGrpSpPr>
          <p:nvPr/>
        </p:nvGrpSpPr>
        <p:grpSpPr>
          <a:xfrm>
            <a:off x="1075955" y="2903524"/>
            <a:ext cx="10040089" cy="1050951"/>
            <a:chOff x="659756" y="1843384"/>
            <a:chExt cx="11216938" cy="1174138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2550B12-2FA5-49C5-8D76-0DF8702DE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4" r="82653" b="1219"/>
            <a:stretch/>
          </p:blipFill>
          <p:spPr>
            <a:xfrm>
              <a:off x="659756" y="1843384"/>
              <a:ext cx="3266133" cy="117413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820C2D1-F27E-4D86-AB9A-7CAD15748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904" r="54911"/>
            <a:stretch/>
          </p:blipFill>
          <p:spPr>
            <a:xfrm>
              <a:off x="3925889" y="1843384"/>
              <a:ext cx="4275008" cy="117413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55F0030-3A67-485D-8913-666BA7E35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924"/>
            <a:stretch/>
          </p:blipFill>
          <p:spPr>
            <a:xfrm>
              <a:off x="8200897" y="1843384"/>
              <a:ext cx="3675797" cy="1174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69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D4750F-58D7-4150-A10C-FE1D5BB7A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00" b="12992"/>
          <a:stretch/>
        </p:blipFill>
        <p:spPr>
          <a:xfrm>
            <a:off x="3062792" y="905411"/>
            <a:ext cx="6900073" cy="576152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26B5A7F-87B9-4703-A72B-F1EB7FDB32BE}"/>
              </a:ext>
            </a:extLst>
          </p:cNvPr>
          <p:cNvGrpSpPr>
            <a:grpSpLocks noChangeAspect="1"/>
          </p:cNvGrpSpPr>
          <p:nvPr/>
        </p:nvGrpSpPr>
        <p:grpSpPr>
          <a:xfrm>
            <a:off x="257091" y="191068"/>
            <a:ext cx="5084890" cy="532263"/>
            <a:chOff x="659756" y="1843384"/>
            <a:chExt cx="11216938" cy="1174138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BD9A00-2AD9-470F-993F-97F854D11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4" r="82653" b="1219"/>
            <a:stretch/>
          </p:blipFill>
          <p:spPr>
            <a:xfrm>
              <a:off x="659756" y="1843384"/>
              <a:ext cx="3266133" cy="117413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8C4D238-F609-40B5-817B-62A9AB2B0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04" r="54911"/>
            <a:stretch/>
          </p:blipFill>
          <p:spPr>
            <a:xfrm>
              <a:off x="3925889" y="1843384"/>
              <a:ext cx="4275008" cy="117413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C004C20-5F36-48BC-8211-94804C618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4"/>
            <a:stretch/>
          </p:blipFill>
          <p:spPr>
            <a:xfrm>
              <a:off x="8200897" y="1843384"/>
              <a:ext cx="3675797" cy="1174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292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23E3C8-D185-40FD-B1FF-A8F159DA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53" y="342942"/>
            <a:ext cx="8234293" cy="6172115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6551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47</Words>
  <Application>Microsoft Office PowerPoint</Application>
  <PresentationFormat>宽屏</PresentationFormat>
  <Paragraphs>18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Algerian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 庆丰</dc:creator>
  <cp:lastModifiedBy>孟 庆丰</cp:lastModifiedBy>
  <cp:revision>75</cp:revision>
  <dcterms:created xsi:type="dcterms:W3CDTF">2021-03-18T14:01:24Z</dcterms:created>
  <dcterms:modified xsi:type="dcterms:W3CDTF">2021-07-07T17:51:26Z</dcterms:modified>
</cp:coreProperties>
</file>